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4" r:id="rId4"/>
    <p:sldId id="265" r:id="rId5"/>
    <p:sldId id="274" r:id="rId6"/>
    <p:sldId id="263" r:id="rId7"/>
    <p:sldId id="267" r:id="rId8"/>
    <p:sldId id="262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65" d="100"/>
          <a:sy n="65" d="100"/>
        </p:scale>
        <p:origin x="130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3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 Referrals</a:t>
            </a:r>
            <a:r>
              <a:rPr lang="en-US" baseline="0" dirty="0"/>
              <a:t> December 2017- December 2018</a:t>
            </a:r>
          </a:p>
          <a:p>
            <a:pPr>
              <a:defRPr/>
            </a:pPr>
            <a:endParaRPr lang="en-US" sz="1600" baseline="0" dirty="0"/>
          </a:p>
          <a:p>
            <a:pPr>
              <a:defRPr/>
            </a:pPr>
            <a:r>
              <a:rPr lang="en-US" sz="1600" baseline="0" dirty="0"/>
              <a:t>Sensory 47%</a:t>
            </a:r>
            <a:endParaRPr lang="en-US" sz="1600" dirty="0"/>
          </a:p>
        </c:rich>
      </c:tx>
      <c:layout>
        <c:manualLayout>
          <c:xMode val="edge"/>
          <c:yMode val="edge"/>
          <c:x val="0.1980062834695564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Sensory</c:v>
                </c:pt>
                <c:pt idx="1">
                  <c:v>All 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1-4B71-B675-A421D9EFB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0EDBF-6639-453F-8B2C-E24721EA937E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C60D044-7556-45A3-9F8D-6C23F389A769}">
      <dgm:prSet phldrT="[Text]"/>
      <dgm:spPr/>
      <dgm:t>
        <a:bodyPr/>
        <a:lstStyle/>
        <a:p>
          <a:r>
            <a:rPr lang="en-GB" dirty="0"/>
            <a:t>Clinical Audit</a:t>
          </a:r>
        </a:p>
      </dgm:t>
    </dgm:pt>
    <dgm:pt modelId="{C70A0F6E-9916-4D6C-A40C-24BD993BD4F6}" type="parTrans" cxnId="{93FF8565-02AB-4D1C-B396-A61FEAD8B89C}">
      <dgm:prSet/>
      <dgm:spPr/>
      <dgm:t>
        <a:bodyPr/>
        <a:lstStyle/>
        <a:p>
          <a:endParaRPr lang="en-GB"/>
        </a:p>
      </dgm:t>
    </dgm:pt>
    <dgm:pt modelId="{D8D750C5-EEE4-4517-AC69-729418A7FDFE}" type="sibTrans" cxnId="{93FF8565-02AB-4D1C-B396-A61FEAD8B89C}">
      <dgm:prSet/>
      <dgm:spPr/>
      <dgm:t>
        <a:bodyPr/>
        <a:lstStyle/>
        <a:p>
          <a:endParaRPr lang="en-GB"/>
        </a:p>
      </dgm:t>
    </dgm:pt>
    <dgm:pt modelId="{978E6DB3-1F27-44A0-83AD-20958DA30A75}">
      <dgm:prSet phldrT="[Text]"/>
      <dgm:spPr/>
      <dgm:t>
        <a:bodyPr/>
        <a:lstStyle/>
        <a:p>
          <a:endParaRPr lang="en-GB" dirty="0"/>
        </a:p>
      </dgm:t>
    </dgm:pt>
    <dgm:pt modelId="{025D6752-1ACF-4E34-BB9B-DB5A741276EC}" type="parTrans" cxnId="{38A2B3F3-BA9A-43BD-8C3E-D24CCBAD4A7A}">
      <dgm:prSet/>
      <dgm:spPr/>
      <dgm:t>
        <a:bodyPr/>
        <a:lstStyle/>
        <a:p>
          <a:endParaRPr lang="en-GB"/>
        </a:p>
      </dgm:t>
    </dgm:pt>
    <dgm:pt modelId="{3AB2F4A4-E70D-4493-9364-0D2D02DD35A5}" type="sibTrans" cxnId="{38A2B3F3-BA9A-43BD-8C3E-D24CCBAD4A7A}">
      <dgm:prSet/>
      <dgm:spPr/>
      <dgm:t>
        <a:bodyPr/>
        <a:lstStyle/>
        <a:p>
          <a:endParaRPr lang="en-GB"/>
        </a:p>
      </dgm:t>
    </dgm:pt>
    <dgm:pt modelId="{5D2BF4B5-558F-414F-854D-28F4124CC2B1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Need for Sensory </a:t>
          </a:r>
          <a:r>
            <a:rPr lang="en-GB" dirty="0" smtClean="0"/>
            <a:t>support / prevalence of sensory needs</a:t>
          </a:r>
          <a:endParaRPr lang="en-GB" dirty="0"/>
        </a:p>
      </dgm:t>
    </dgm:pt>
    <dgm:pt modelId="{8A0B1B25-B888-45EB-910B-E4AD141E2D1E}" type="parTrans" cxnId="{ACB24BC8-E59C-4028-ADF0-420FF0EF799D}">
      <dgm:prSet/>
      <dgm:spPr/>
      <dgm:t>
        <a:bodyPr/>
        <a:lstStyle/>
        <a:p>
          <a:endParaRPr lang="en-GB"/>
        </a:p>
      </dgm:t>
    </dgm:pt>
    <dgm:pt modelId="{CB60F489-A689-49D0-A2F0-E3D0900A93C6}" type="sibTrans" cxnId="{ACB24BC8-E59C-4028-ADF0-420FF0EF799D}">
      <dgm:prSet/>
      <dgm:spPr/>
      <dgm:t>
        <a:bodyPr/>
        <a:lstStyle/>
        <a:p>
          <a:endParaRPr lang="en-GB"/>
        </a:p>
      </dgm:t>
    </dgm:pt>
    <dgm:pt modelId="{0C49FC99-1393-451C-970A-9C23F9C30610}">
      <dgm:prSet phldrT="[Text]"/>
      <dgm:spPr/>
      <dgm:t>
        <a:bodyPr/>
        <a:lstStyle/>
        <a:p>
          <a:endParaRPr lang="en-GB" dirty="0"/>
        </a:p>
      </dgm:t>
    </dgm:pt>
    <dgm:pt modelId="{20F8D42E-2860-4E85-A6A5-05455724042D}" type="parTrans" cxnId="{78EB96B6-6032-4078-8038-F12EB14D914E}">
      <dgm:prSet/>
      <dgm:spPr/>
      <dgm:t>
        <a:bodyPr/>
        <a:lstStyle/>
        <a:p>
          <a:endParaRPr lang="en-GB"/>
        </a:p>
      </dgm:t>
    </dgm:pt>
    <dgm:pt modelId="{EB52D424-C909-4685-AF05-A726EDCC9241}" type="sibTrans" cxnId="{78EB96B6-6032-4078-8038-F12EB14D914E}">
      <dgm:prSet/>
      <dgm:spPr/>
      <dgm:t>
        <a:bodyPr/>
        <a:lstStyle/>
        <a:p>
          <a:endParaRPr lang="en-GB"/>
        </a:p>
      </dgm:t>
    </dgm:pt>
    <dgm:pt modelId="{85F3DA0C-D79A-48DD-9798-2B9C438F3CFB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Sensory assessment &amp; educational support </a:t>
          </a:r>
        </a:p>
      </dgm:t>
    </dgm:pt>
    <dgm:pt modelId="{FCD13BB6-8DA5-42B9-B96F-DA8FA8987D40}" type="parTrans" cxnId="{2128D7D3-DE46-4237-B781-5E58A6C170F6}">
      <dgm:prSet/>
      <dgm:spPr/>
      <dgm:t>
        <a:bodyPr/>
        <a:lstStyle/>
        <a:p>
          <a:endParaRPr lang="en-GB"/>
        </a:p>
      </dgm:t>
    </dgm:pt>
    <dgm:pt modelId="{56C7363C-85F6-4A18-A7FC-2E9753DC88DE}" type="sibTrans" cxnId="{2128D7D3-DE46-4237-B781-5E58A6C170F6}">
      <dgm:prSet/>
      <dgm:spPr/>
      <dgm:t>
        <a:bodyPr/>
        <a:lstStyle/>
        <a:p>
          <a:endParaRPr lang="en-GB"/>
        </a:p>
      </dgm:t>
    </dgm:pt>
    <dgm:pt modelId="{E4DA4640-2D6B-4B75-864B-1AA61FFF97BB}">
      <dgm:prSet phldrT="[Text]" phldr="1"/>
      <dgm:spPr/>
      <dgm:t>
        <a:bodyPr/>
        <a:lstStyle/>
        <a:p>
          <a:endParaRPr lang="en-GB" dirty="0"/>
        </a:p>
      </dgm:t>
    </dgm:pt>
    <dgm:pt modelId="{861904AF-D0CA-4C27-AC74-1890CA08B9B3}" type="parTrans" cxnId="{5561BFE3-741E-404A-BD95-E445103361EB}">
      <dgm:prSet/>
      <dgm:spPr/>
      <dgm:t>
        <a:bodyPr/>
        <a:lstStyle/>
        <a:p>
          <a:endParaRPr lang="en-GB"/>
        </a:p>
      </dgm:t>
    </dgm:pt>
    <dgm:pt modelId="{6268B9EC-E72C-4FFF-AAA3-B0D31FA17E8B}" type="sibTrans" cxnId="{5561BFE3-741E-404A-BD95-E445103361EB}">
      <dgm:prSet/>
      <dgm:spPr/>
      <dgm:t>
        <a:bodyPr/>
        <a:lstStyle/>
        <a:p>
          <a:endParaRPr lang="en-GB"/>
        </a:p>
      </dgm:t>
    </dgm:pt>
    <dgm:pt modelId="{4624143E-8BDC-4E7F-9F49-AB1B617F3F64}">
      <dgm:prSet/>
      <dgm:spPr>
        <a:solidFill>
          <a:srgbClr val="FFC000"/>
        </a:solidFill>
      </dgm:spPr>
      <dgm:t>
        <a:bodyPr/>
        <a:lstStyle/>
        <a:p>
          <a:r>
            <a:rPr lang="en-GB" dirty="0"/>
            <a:t>Sensational</a:t>
          </a:r>
          <a:r>
            <a:rPr lang="en-GB" baseline="0" dirty="0"/>
            <a:t> Thinking Project</a:t>
          </a:r>
          <a:endParaRPr lang="en-GB" dirty="0"/>
        </a:p>
      </dgm:t>
    </dgm:pt>
    <dgm:pt modelId="{3773AA76-8920-4A63-96C9-550F69788DDB}" type="parTrans" cxnId="{CDD92B5D-CA07-474B-A97A-AB7067681021}">
      <dgm:prSet/>
      <dgm:spPr/>
      <dgm:t>
        <a:bodyPr/>
        <a:lstStyle/>
        <a:p>
          <a:endParaRPr lang="en-GB"/>
        </a:p>
      </dgm:t>
    </dgm:pt>
    <dgm:pt modelId="{5C2A3022-2994-4009-893D-8E06D08964E4}" type="sibTrans" cxnId="{CDD92B5D-CA07-474B-A97A-AB7067681021}">
      <dgm:prSet/>
      <dgm:spPr/>
      <dgm:t>
        <a:bodyPr/>
        <a:lstStyle/>
        <a:p>
          <a:endParaRPr lang="en-GB"/>
        </a:p>
      </dgm:t>
    </dgm:pt>
    <dgm:pt modelId="{4168FDEB-E4A3-4E89-B1BD-1C35BBBB6183}" type="pres">
      <dgm:prSet presAssocID="{0080EDBF-6639-453F-8B2C-E24721EA937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C01876-10ED-48C2-9B41-4E4DFDB10C50}" type="pres">
      <dgm:prSet presAssocID="{FC60D044-7556-45A3-9F8D-6C23F389A769}" presName="composite" presStyleCnt="0"/>
      <dgm:spPr/>
    </dgm:pt>
    <dgm:pt modelId="{07CEB87B-E7E5-485C-8C12-0FF9ACBCD54D}" type="pres">
      <dgm:prSet presAssocID="{FC60D044-7556-45A3-9F8D-6C23F389A769}" presName="bentUpArrow1" presStyleLbl="alignImgPlace1" presStyleIdx="0" presStyleCnt="3"/>
      <dgm:spPr/>
    </dgm:pt>
    <dgm:pt modelId="{E96F262E-008C-4214-A33C-C3AFE4EDCFAA}" type="pres">
      <dgm:prSet presAssocID="{FC60D044-7556-45A3-9F8D-6C23F389A76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C067E-163C-4A19-BAA3-3E95663B4C34}" type="pres">
      <dgm:prSet presAssocID="{FC60D044-7556-45A3-9F8D-6C23F389A76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32640-64DF-4E50-9D18-C8A8EFDF5AF6}" type="pres">
      <dgm:prSet presAssocID="{D8D750C5-EEE4-4517-AC69-729418A7FDFE}" presName="sibTrans" presStyleCnt="0"/>
      <dgm:spPr/>
    </dgm:pt>
    <dgm:pt modelId="{FC350270-CB29-46DF-BD60-806289990F5E}" type="pres">
      <dgm:prSet presAssocID="{5D2BF4B5-558F-414F-854D-28F4124CC2B1}" presName="composite" presStyleCnt="0"/>
      <dgm:spPr/>
    </dgm:pt>
    <dgm:pt modelId="{3FDE1A1D-B22F-4559-9992-09B822BB6DFA}" type="pres">
      <dgm:prSet presAssocID="{5D2BF4B5-558F-414F-854D-28F4124CC2B1}" presName="bentUpArrow1" presStyleLbl="alignImgPlace1" presStyleIdx="1" presStyleCnt="3"/>
      <dgm:spPr/>
    </dgm:pt>
    <dgm:pt modelId="{3F6CC22B-B31A-4B3D-B87F-73FDDB1B3F59}" type="pres">
      <dgm:prSet presAssocID="{5D2BF4B5-558F-414F-854D-28F4124CC2B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33537-62EE-4461-BBCD-69170DE58EE1}" type="pres">
      <dgm:prSet presAssocID="{5D2BF4B5-558F-414F-854D-28F4124CC2B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2BA47-1759-43B4-BA40-1C711426BEF6}" type="pres">
      <dgm:prSet presAssocID="{CB60F489-A689-49D0-A2F0-E3D0900A93C6}" presName="sibTrans" presStyleCnt="0"/>
      <dgm:spPr/>
    </dgm:pt>
    <dgm:pt modelId="{AFCCCE6C-BC3D-473E-BE87-22423C119F3C}" type="pres">
      <dgm:prSet presAssocID="{85F3DA0C-D79A-48DD-9798-2B9C438F3CFB}" presName="composite" presStyleCnt="0"/>
      <dgm:spPr/>
    </dgm:pt>
    <dgm:pt modelId="{4695ACE9-D45D-4BFA-AA4F-E4B322728BAB}" type="pres">
      <dgm:prSet presAssocID="{85F3DA0C-D79A-48DD-9798-2B9C438F3CFB}" presName="bentUpArrow1" presStyleLbl="alignImgPlace1" presStyleIdx="2" presStyleCnt="3"/>
      <dgm:spPr/>
    </dgm:pt>
    <dgm:pt modelId="{DA68B8D5-BF2C-4AC1-8F4A-C8FB07D60DCC}" type="pres">
      <dgm:prSet presAssocID="{85F3DA0C-D79A-48DD-9798-2B9C438F3CF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FABD6-7F94-44E2-9677-B3A9EE7BB1DF}" type="pres">
      <dgm:prSet presAssocID="{85F3DA0C-D79A-48DD-9798-2B9C438F3CFB}" presName="ChildText" presStyleLbl="revTx" presStyleIdx="2" presStyleCnt="3" custLinFactY="36965" custLinFactNeighborX="-1066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9F739-F9B3-48A8-A4BB-92D81532AD3F}" type="pres">
      <dgm:prSet presAssocID="{56C7363C-85F6-4A18-A7FC-2E9753DC88DE}" presName="sibTrans" presStyleCnt="0"/>
      <dgm:spPr/>
    </dgm:pt>
    <dgm:pt modelId="{F850C32E-5AF9-4128-95CF-B670BBE39417}" type="pres">
      <dgm:prSet presAssocID="{4624143E-8BDC-4E7F-9F49-AB1B617F3F64}" presName="composite" presStyleCnt="0"/>
      <dgm:spPr/>
    </dgm:pt>
    <dgm:pt modelId="{58C9FEF9-A492-4C55-96CB-88E95E226D6A}" type="pres">
      <dgm:prSet presAssocID="{4624143E-8BDC-4E7F-9F49-AB1B617F3F64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92B5D-CA07-474B-A97A-AB7067681021}" srcId="{0080EDBF-6639-453F-8B2C-E24721EA937E}" destId="{4624143E-8BDC-4E7F-9F49-AB1B617F3F64}" srcOrd="3" destOrd="0" parTransId="{3773AA76-8920-4A63-96C9-550F69788DDB}" sibTransId="{5C2A3022-2994-4009-893D-8E06D08964E4}"/>
    <dgm:cxn modelId="{294778FE-546A-4959-B7F4-646F86D99AC2}" type="presOf" srcId="{0C49FC99-1393-451C-970A-9C23F9C30610}" destId="{F0433537-62EE-4461-BBCD-69170DE58EE1}" srcOrd="0" destOrd="0" presId="urn:microsoft.com/office/officeart/2005/8/layout/StepDownProcess"/>
    <dgm:cxn modelId="{052FB50F-205B-47E0-99F6-AF527B3D11A5}" type="presOf" srcId="{0080EDBF-6639-453F-8B2C-E24721EA937E}" destId="{4168FDEB-E4A3-4E89-B1BD-1C35BBBB6183}" srcOrd="0" destOrd="0" presId="urn:microsoft.com/office/officeart/2005/8/layout/StepDownProcess"/>
    <dgm:cxn modelId="{C8E16439-C1C1-4566-859C-92927972DC0A}" type="presOf" srcId="{978E6DB3-1F27-44A0-83AD-20958DA30A75}" destId="{6CBC067E-163C-4A19-BAA3-3E95663B4C34}" srcOrd="0" destOrd="0" presId="urn:microsoft.com/office/officeart/2005/8/layout/StepDownProcess"/>
    <dgm:cxn modelId="{2128D7D3-DE46-4237-B781-5E58A6C170F6}" srcId="{0080EDBF-6639-453F-8B2C-E24721EA937E}" destId="{85F3DA0C-D79A-48DD-9798-2B9C438F3CFB}" srcOrd="2" destOrd="0" parTransId="{FCD13BB6-8DA5-42B9-B96F-DA8FA8987D40}" sibTransId="{56C7363C-85F6-4A18-A7FC-2E9753DC88DE}"/>
    <dgm:cxn modelId="{93FF8565-02AB-4D1C-B396-A61FEAD8B89C}" srcId="{0080EDBF-6639-453F-8B2C-E24721EA937E}" destId="{FC60D044-7556-45A3-9F8D-6C23F389A769}" srcOrd="0" destOrd="0" parTransId="{C70A0F6E-9916-4D6C-A40C-24BD993BD4F6}" sibTransId="{D8D750C5-EEE4-4517-AC69-729418A7FDFE}"/>
    <dgm:cxn modelId="{3EDED361-5FAD-4116-86F2-E56651CCC170}" type="presOf" srcId="{4624143E-8BDC-4E7F-9F49-AB1B617F3F64}" destId="{58C9FEF9-A492-4C55-96CB-88E95E226D6A}" srcOrd="0" destOrd="0" presId="urn:microsoft.com/office/officeart/2005/8/layout/StepDownProcess"/>
    <dgm:cxn modelId="{5561BFE3-741E-404A-BD95-E445103361EB}" srcId="{85F3DA0C-D79A-48DD-9798-2B9C438F3CFB}" destId="{E4DA4640-2D6B-4B75-864B-1AA61FFF97BB}" srcOrd="0" destOrd="0" parTransId="{861904AF-D0CA-4C27-AC74-1890CA08B9B3}" sibTransId="{6268B9EC-E72C-4FFF-AAA3-B0D31FA17E8B}"/>
    <dgm:cxn modelId="{ACB24BC8-E59C-4028-ADF0-420FF0EF799D}" srcId="{0080EDBF-6639-453F-8B2C-E24721EA937E}" destId="{5D2BF4B5-558F-414F-854D-28F4124CC2B1}" srcOrd="1" destOrd="0" parTransId="{8A0B1B25-B888-45EB-910B-E4AD141E2D1E}" sibTransId="{CB60F489-A689-49D0-A2F0-E3D0900A93C6}"/>
    <dgm:cxn modelId="{FC291BDC-6FF3-48F2-9C88-DB992A728DBC}" type="presOf" srcId="{E4DA4640-2D6B-4B75-864B-1AA61FFF97BB}" destId="{770FABD6-7F94-44E2-9677-B3A9EE7BB1DF}" srcOrd="0" destOrd="0" presId="urn:microsoft.com/office/officeart/2005/8/layout/StepDownProcess"/>
    <dgm:cxn modelId="{78EB96B6-6032-4078-8038-F12EB14D914E}" srcId="{5D2BF4B5-558F-414F-854D-28F4124CC2B1}" destId="{0C49FC99-1393-451C-970A-9C23F9C30610}" srcOrd="0" destOrd="0" parTransId="{20F8D42E-2860-4E85-A6A5-05455724042D}" sibTransId="{EB52D424-C909-4685-AF05-A726EDCC9241}"/>
    <dgm:cxn modelId="{7B418D60-E06D-477C-8DA0-77A897FEC65D}" type="presOf" srcId="{5D2BF4B5-558F-414F-854D-28F4124CC2B1}" destId="{3F6CC22B-B31A-4B3D-B87F-73FDDB1B3F59}" srcOrd="0" destOrd="0" presId="urn:microsoft.com/office/officeart/2005/8/layout/StepDownProcess"/>
    <dgm:cxn modelId="{BCFB95EC-67BA-488B-8D7E-1B90AADBEB05}" type="presOf" srcId="{85F3DA0C-D79A-48DD-9798-2B9C438F3CFB}" destId="{DA68B8D5-BF2C-4AC1-8F4A-C8FB07D60DCC}" srcOrd="0" destOrd="0" presId="urn:microsoft.com/office/officeart/2005/8/layout/StepDownProcess"/>
    <dgm:cxn modelId="{9457FB59-E83F-435E-A8D2-69F4AE75E0A8}" type="presOf" srcId="{FC60D044-7556-45A3-9F8D-6C23F389A769}" destId="{E96F262E-008C-4214-A33C-C3AFE4EDCFAA}" srcOrd="0" destOrd="0" presId="urn:microsoft.com/office/officeart/2005/8/layout/StepDownProcess"/>
    <dgm:cxn modelId="{38A2B3F3-BA9A-43BD-8C3E-D24CCBAD4A7A}" srcId="{FC60D044-7556-45A3-9F8D-6C23F389A769}" destId="{978E6DB3-1F27-44A0-83AD-20958DA30A75}" srcOrd="0" destOrd="0" parTransId="{025D6752-1ACF-4E34-BB9B-DB5A741276EC}" sibTransId="{3AB2F4A4-E70D-4493-9364-0D2D02DD35A5}"/>
    <dgm:cxn modelId="{937FE19F-3CA6-4397-9C77-2D2E6290B57A}" type="presParOf" srcId="{4168FDEB-E4A3-4E89-B1BD-1C35BBBB6183}" destId="{D9C01876-10ED-48C2-9B41-4E4DFDB10C50}" srcOrd="0" destOrd="0" presId="urn:microsoft.com/office/officeart/2005/8/layout/StepDownProcess"/>
    <dgm:cxn modelId="{0EC0C0C0-5EBA-4B7E-83BD-5F1EC5C8F15F}" type="presParOf" srcId="{D9C01876-10ED-48C2-9B41-4E4DFDB10C50}" destId="{07CEB87B-E7E5-485C-8C12-0FF9ACBCD54D}" srcOrd="0" destOrd="0" presId="urn:microsoft.com/office/officeart/2005/8/layout/StepDownProcess"/>
    <dgm:cxn modelId="{ADC95DC7-7220-4ADF-984F-9237C34E4EF4}" type="presParOf" srcId="{D9C01876-10ED-48C2-9B41-4E4DFDB10C50}" destId="{E96F262E-008C-4214-A33C-C3AFE4EDCFAA}" srcOrd="1" destOrd="0" presId="urn:microsoft.com/office/officeart/2005/8/layout/StepDownProcess"/>
    <dgm:cxn modelId="{677D5DF5-3B89-4E47-A243-769E845B4576}" type="presParOf" srcId="{D9C01876-10ED-48C2-9B41-4E4DFDB10C50}" destId="{6CBC067E-163C-4A19-BAA3-3E95663B4C34}" srcOrd="2" destOrd="0" presId="urn:microsoft.com/office/officeart/2005/8/layout/StepDownProcess"/>
    <dgm:cxn modelId="{B989DFA2-789D-45B3-8A48-3D36376B835C}" type="presParOf" srcId="{4168FDEB-E4A3-4E89-B1BD-1C35BBBB6183}" destId="{4BB32640-64DF-4E50-9D18-C8A8EFDF5AF6}" srcOrd="1" destOrd="0" presId="urn:microsoft.com/office/officeart/2005/8/layout/StepDownProcess"/>
    <dgm:cxn modelId="{749CA471-434F-49FD-9A0E-55C956A79262}" type="presParOf" srcId="{4168FDEB-E4A3-4E89-B1BD-1C35BBBB6183}" destId="{FC350270-CB29-46DF-BD60-806289990F5E}" srcOrd="2" destOrd="0" presId="urn:microsoft.com/office/officeart/2005/8/layout/StepDownProcess"/>
    <dgm:cxn modelId="{087DAA09-F5B2-4B23-803B-90AE29EFC565}" type="presParOf" srcId="{FC350270-CB29-46DF-BD60-806289990F5E}" destId="{3FDE1A1D-B22F-4559-9992-09B822BB6DFA}" srcOrd="0" destOrd="0" presId="urn:microsoft.com/office/officeart/2005/8/layout/StepDownProcess"/>
    <dgm:cxn modelId="{156052FD-3C51-4CCA-87F0-5815DA52D05A}" type="presParOf" srcId="{FC350270-CB29-46DF-BD60-806289990F5E}" destId="{3F6CC22B-B31A-4B3D-B87F-73FDDB1B3F59}" srcOrd="1" destOrd="0" presId="urn:microsoft.com/office/officeart/2005/8/layout/StepDownProcess"/>
    <dgm:cxn modelId="{5FC480E4-7C60-492F-8830-41826E10A74C}" type="presParOf" srcId="{FC350270-CB29-46DF-BD60-806289990F5E}" destId="{F0433537-62EE-4461-BBCD-69170DE58EE1}" srcOrd="2" destOrd="0" presId="urn:microsoft.com/office/officeart/2005/8/layout/StepDownProcess"/>
    <dgm:cxn modelId="{0345C38B-368B-49FC-AD61-409968EDD1F2}" type="presParOf" srcId="{4168FDEB-E4A3-4E89-B1BD-1C35BBBB6183}" destId="{9552BA47-1759-43B4-BA40-1C711426BEF6}" srcOrd="3" destOrd="0" presId="urn:microsoft.com/office/officeart/2005/8/layout/StepDownProcess"/>
    <dgm:cxn modelId="{FBE897F2-A59A-435E-ABB3-908CE5108741}" type="presParOf" srcId="{4168FDEB-E4A3-4E89-B1BD-1C35BBBB6183}" destId="{AFCCCE6C-BC3D-473E-BE87-22423C119F3C}" srcOrd="4" destOrd="0" presId="urn:microsoft.com/office/officeart/2005/8/layout/StepDownProcess"/>
    <dgm:cxn modelId="{F7D4470B-BDCD-43B9-85FA-886C433F84C4}" type="presParOf" srcId="{AFCCCE6C-BC3D-473E-BE87-22423C119F3C}" destId="{4695ACE9-D45D-4BFA-AA4F-E4B322728BAB}" srcOrd="0" destOrd="0" presId="urn:microsoft.com/office/officeart/2005/8/layout/StepDownProcess"/>
    <dgm:cxn modelId="{4B4B33A9-96DF-45B2-964B-5FBCA0F027ED}" type="presParOf" srcId="{AFCCCE6C-BC3D-473E-BE87-22423C119F3C}" destId="{DA68B8D5-BF2C-4AC1-8F4A-C8FB07D60DCC}" srcOrd="1" destOrd="0" presId="urn:microsoft.com/office/officeart/2005/8/layout/StepDownProcess"/>
    <dgm:cxn modelId="{DEC75C61-5AF8-427A-9FCF-074DFB88E12F}" type="presParOf" srcId="{AFCCCE6C-BC3D-473E-BE87-22423C119F3C}" destId="{770FABD6-7F94-44E2-9677-B3A9EE7BB1DF}" srcOrd="2" destOrd="0" presId="urn:microsoft.com/office/officeart/2005/8/layout/StepDownProcess"/>
    <dgm:cxn modelId="{7A965189-80C1-4FE3-99F3-D6A3F9AF7710}" type="presParOf" srcId="{4168FDEB-E4A3-4E89-B1BD-1C35BBBB6183}" destId="{7859F739-F9B3-48A8-A4BB-92D81532AD3F}" srcOrd="5" destOrd="0" presId="urn:microsoft.com/office/officeart/2005/8/layout/StepDownProcess"/>
    <dgm:cxn modelId="{3D97B180-3B19-4392-AB62-2A39EF98D885}" type="presParOf" srcId="{4168FDEB-E4A3-4E89-B1BD-1C35BBBB6183}" destId="{F850C32E-5AF9-4128-95CF-B670BBE39417}" srcOrd="6" destOrd="0" presId="urn:microsoft.com/office/officeart/2005/8/layout/StepDownProcess"/>
    <dgm:cxn modelId="{0B2C9D30-6D38-4F89-8B4D-7E8C9D8C4EF9}" type="presParOf" srcId="{F850C32E-5AF9-4128-95CF-B670BBE39417}" destId="{58C9FEF9-A492-4C55-96CB-88E95E226D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FB091-84E6-4247-9F55-9F93550B65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FD121-9F32-458A-9065-1B0779E99CAD}">
      <dgm:prSet phldrT="[Text]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319403B5-8D9B-496A-8F14-D2B97B92CBBD}" type="parTrans" cxnId="{6550E1EB-7DAB-478B-BB84-DB4C12CE3CEE}">
      <dgm:prSet/>
      <dgm:spPr/>
      <dgm:t>
        <a:bodyPr/>
        <a:lstStyle/>
        <a:p>
          <a:endParaRPr lang="en-US"/>
        </a:p>
      </dgm:t>
    </dgm:pt>
    <dgm:pt modelId="{BBEE1F23-599A-4EC1-A2B9-6EA766E61916}" type="sibTrans" cxnId="{6550E1EB-7DAB-478B-BB84-DB4C12CE3CEE}">
      <dgm:prSet/>
      <dgm:spPr/>
      <dgm:t>
        <a:bodyPr/>
        <a:lstStyle/>
        <a:p>
          <a:endParaRPr lang="en-US"/>
        </a:p>
      </dgm:t>
    </dgm:pt>
    <dgm:pt modelId="{7EB97EB5-EEB2-4791-9389-5FFFF7DB7550}">
      <dgm:prSet phldrT="[Text]"/>
      <dgm:spPr/>
      <dgm:t>
        <a:bodyPr/>
        <a:lstStyle/>
        <a:p>
          <a:r>
            <a:rPr lang="en-US" dirty="0" smtClean="0"/>
            <a:t>Sensory processing measure - home &amp; school</a:t>
          </a:r>
          <a:endParaRPr lang="en-US" dirty="0"/>
        </a:p>
      </dgm:t>
    </dgm:pt>
    <dgm:pt modelId="{621B67D2-4DF4-4C26-946C-FBF0AAD377F1}" type="parTrans" cxnId="{AE0C08F3-A0DA-49C9-844F-CA9EFB0FF936}">
      <dgm:prSet/>
      <dgm:spPr/>
      <dgm:t>
        <a:bodyPr/>
        <a:lstStyle/>
        <a:p>
          <a:endParaRPr lang="en-US"/>
        </a:p>
      </dgm:t>
    </dgm:pt>
    <dgm:pt modelId="{049C3E0C-5FE6-40D4-A2AA-D3460FA2A8D4}" type="sibTrans" cxnId="{AE0C08F3-A0DA-49C9-844F-CA9EFB0FF936}">
      <dgm:prSet/>
      <dgm:spPr/>
      <dgm:t>
        <a:bodyPr/>
        <a:lstStyle/>
        <a:p>
          <a:endParaRPr lang="en-US"/>
        </a:p>
      </dgm:t>
    </dgm:pt>
    <dgm:pt modelId="{5A7E0516-B599-439A-947B-AB623443271B}">
      <dgm:prSet phldrT="[Text]"/>
      <dgm:spPr/>
      <dgm:t>
        <a:bodyPr/>
        <a:lstStyle/>
        <a:p>
          <a:r>
            <a:rPr lang="en-US" dirty="0" smtClean="0"/>
            <a:t>Assessment report</a:t>
          </a:r>
          <a:endParaRPr lang="en-US" dirty="0"/>
        </a:p>
      </dgm:t>
    </dgm:pt>
    <dgm:pt modelId="{7FEAC5CB-2045-4B77-8A11-1E994F0770F1}" type="parTrans" cxnId="{8C677025-D836-45A2-83D3-5A394D960203}">
      <dgm:prSet/>
      <dgm:spPr/>
      <dgm:t>
        <a:bodyPr/>
        <a:lstStyle/>
        <a:p>
          <a:endParaRPr lang="en-US"/>
        </a:p>
      </dgm:t>
    </dgm:pt>
    <dgm:pt modelId="{3EAD247F-FB21-4895-8E98-3421125601EC}" type="sibTrans" cxnId="{8C677025-D836-45A2-83D3-5A394D960203}">
      <dgm:prSet/>
      <dgm:spPr/>
      <dgm:t>
        <a:bodyPr/>
        <a:lstStyle/>
        <a:p>
          <a:endParaRPr lang="en-US"/>
        </a:p>
      </dgm:t>
    </dgm:pt>
    <dgm:pt modelId="{C710F3D4-F0C3-4E7E-977A-F59981F84088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Intervention</a:t>
          </a:r>
          <a:endParaRPr lang="en-US" dirty="0"/>
        </a:p>
      </dgm:t>
    </dgm:pt>
    <dgm:pt modelId="{F51B7A9D-E9B6-485C-B0D7-9BF0C0DD1CC7}" type="parTrans" cxnId="{F8CCC5BA-B1CE-4C21-BE52-D67B6AAA2D3E}">
      <dgm:prSet/>
      <dgm:spPr/>
      <dgm:t>
        <a:bodyPr/>
        <a:lstStyle/>
        <a:p>
          <a:endParaRPr lang="en-US"/>
        </a:p>
      </dgm:t>
    </dgm:pt>
    <dgm:pt modelId="{537280FF-0FAE-41F1-B6A6-BD32D129EEE9}" type="sibTrans" cxnId="{F8CCC5BA-B1CE-4C21-BE52-D67B6AAA2D3E}">
      <dgm:prSet/>
      <dgm:spPr/>
      <dgm:t>
        <a:bodyPr/>
        <a:lstStyle/>
        <a:p>
          <a:endParaRPr lang="en-US"/>
        </a:p>
      </dgm:t>
    </dgm:pt>
    <dgm:pt modelId="{7F7A894A-5A5F-4E49-8F9F-FC488FA8C921}">
      <dgm:prSet phldrT="[Text]"/>
      <dgm:spPr/>
      <dgm:t>
        <a:bodyPr/>
        <a:lstStyle/>
        <a:p>
          <a:r>
            <a:rPr lang="en-US" dirty="0" smtClean="0"/>
            <a:t>Educational support to caregivers, school, professionals.</a:t>
          </a:r>
          <a:endParaRPr lang="en-US" dirty="0"/>
        </a:p>
      </dgm:t>
    </dgm:pt>
    <dgm:pt modelId="{CBA9E19C-B6FD-4B44-BDFC-91ECDD567751}" type="parTrans" cxnId="{7F727683-7764-45E8-844F-1A933BAC54D6}">
      <dgm:prSet/>
      <dgm:spPr/>
      <dgm:t>
        <a:bodyPr/>
        <a:lstStyle/>
        <a:p>
          <a:endParaRPr lang="en-US"/>
        </a:p>
      </dgm:t>
    </dgm:pt>
    <dgm:pt modelId="{E19BF13C-6A80-4FC0-89F4-D22A01C473DE}" type="sibTrans" cxnId="{7F727683-7764-45E8-844F-1A933BAC54D6}">
      <dgm:prSet/>
      <dgm:spPr/>
      <dgm:t>
        <a:bodyPr/>
        <a:lstStyle/>
        <a:p>
          <a:endParaRPr lang="en-US"/>
        </a:p>
      </dgm:t>
    </dgm:pt>
    <dgm:pt modelId="{A7E760E7-95AF-4565-996E-9C28D98181FD}">
      <dgm:prSet/>
      <dgm:spPr/>
      <dgm:t>
        <a:bodyPr/>
        <a:lstStyle/>
        <a:p>
          <a:endParaRPr lang="en-US"/>
        </a:p>
      </dgm:t>
    </dgm:pt>
    <dgm:pt modelId="{9A5A48BC-BC0A-4D43-9A24-252FC32D0BB5}" type="parTrans" cxnId="{5C90594C-4C2E-4BB5-BB7F-7B3730320469}">
      <dgm:prSet/>
      <dgm:spPr/>
      <dgm:t>
        <a:bodyPr/>
        <a:lstStyle/>
        <a:p>
          <a:endParaRPr lang="en-US"/>
        </a:p>
      </dgm:t>
    </dgm:pt>
    <dgm:pt modelId="{F10453B5-9332-4B3D-BFD9-E8FD826B53C3}" type="sibTrans" cxnId="{5C90594C-4C2E-4BB5-BB7F-7B3730320469}">
      <dgm:prSet/>
      <dgm:spPr/>
      <dgm:t>
        <a:bodyPr/>
        <a:lstStyle/>
        <a:p>
          <a:endParaRPr lang="en-US"/>
        </a:p>
      </dgm:t>
    </dgm:pt>
    <dgm:pt modelId="{5232115D-4495-4D04-A06C-E298C501A3B5}" type="pres">
      <dgm:prSet presAssocID="{FB5FB091-84E6-4247-9F55-9F93550B6506}" presName="Name0" presStyleCnt="0">
        <dgm:presLayoutVars>
          <dgm:dir/>
          <dgm:animLvl val="lvl"/>
          <dgm:resizeHandles/>
        </dgm:presLayoutVars>
      </dgm:prSet>
      <dgm:spPr/>
    </dgm:pt>
    <dgm:pt modelId="{96ADEF64-0CA7-40A4-B4BD-F6929EC427C1}" type="pres">
      <dgm:prSet presAssocID="{A35FD121-9F32-458A-9065-1B0779E99CAD}" presName="linNode" presStyleCnt="0"/>
      <dgm:spPr/>
    </dgm:pt>
    <dgm:pt modelId="{6A675634-DA7A-4176-A852-63488E00F93E}" type="pres">
      <dgm:prSet presAssocID="{A35FD121-9F32-458A-9065-1B0779E99CAD}" presName="parentShp" presStyleLbl="node1" presStyleIdx="0" presStyleCnt="2">
        <dgm:presLayoutVars>
          <dgm:bulletEnabled val="1"/>
        </dgm:presLayoutVars>
      </dgm:prSet>
      <dgm:spPr/>
    </dgm:pt>
    <dgm:pt modelId="{D6EBBEC3-DDE1-4111-8D14-D25B6FC9B3B9}" type="pres">
      <dgm:prSet presAssocID="{A35FD121-9F32-458A-9065-1B0779E99CA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4B04D-1DF5-4221-8CDF-D16E21C2CAC9}" type="pres">
      <dgm:prSet presAssocID="{BBEE1F23-599A-4EC1-A2B9-6EA766E61916}" presName="spacing" presStyleCnt="0"/>
      <dgm:spPr/>
    </dgm:pt>
    <dgm:pt modelId="{246C36F8-1BF8-49AB-AB4D-34ABD3E9F0C2}" type="pres">
      <dgm:prSet presAssocID="{C710F3D4-F0C3-4E7E-977A-F59981F84088}" presName="linNode" presStyleCnt="0"/>
      <dgm:spPr/>
    </dgm:pt>
    <dgm:pt modelId="{6DC1059F-F3F4-4F09-85EE-BFD0F5B5AE3A}" type="pres">
      <dgm:prSet presAssocID="{C710F3D4-F0C3-4E7E-977A-F59981F84088}" presName="parentShp" presStyleLbl="node1" presStyleIdx="1" presStyleCnt="2">
        <dgm:presLayoutVars>
          <dgm:bulletEnabled val="1"/>
        </dgm:presLayoutVars>
      </dgm:prSet>
      <dgm:spPr/>
    </dgm:pt>
    <dgm:pt modelId="{8A228710-7086-4988-B924-597E376E294F}" type="pres">
      <dgm:prSet presAssocID="{C710F3D4-F0C3-4E7E-977A-F59981F8408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CE4FC-6EB4-4D86-82A2-FF7CC348BD4C}" type="presOf" srcId="{5A7E0516-B599-439A-947B-AB623443271B}" destId="{D6EBBEC3-DDE1-4111-8D14-D25B6FC9B3B9}" srcOrd="0" destOrd="1" presId="urn:microsoft.com/office/officeart/2005/8/layout/vList6"/>
    <dgm:cxn modelId="{5B039036-0CEB-4361-8757-64A7DCE40CA5}" type="presOf" srcId="{C710F3D4-F0C3-4E7E-977A-F59981F84088}" destId="{6DC1059F-F3F4-4F09-85EE-BFD0F5B5AE3A}" srcOrd="0" destOrd="0" presId="urn:microsoft.com/office/officeart/2005/8/layout/vList6"/>
    <dgm:cxn modelId="{6333881C-C0C8-4852-86B6-1EFCBAB45AAF}" type="presOf" srcId="{A35FD121-9F32-458A-9065-1B0779E99CAD}" destId="{6A675634-DA7A-4176-A852-63488E00F93E}" srcOrd="0" destOrd="0" presId="urn:microsoft.com/office/officeart/2005/8/layout/vList6"/>
    <dgm:cxn modelId="{5C90594C-4C2E-4BB5-BB7F-7B3730320469}" srcId="{C710F3D4-F0C3-4E7E-977A-F59981F84088}" destId="{A7E760E7-95AF-4565-996E-9C28D98181FD}" srcOrd="1" destOrd="0" parTransId="{9A5A48BC-BC0A-4D43-9A24-252FC32D0BB5}" sibTransId="{F10453B5-9332-4B3D-BFD9-E8FD826B53C3}"/>
    <dgm:cxn modelId="{69F7D697-86CC-42F8-BD15-B5617379D766}" type="presOf" srcId="{A7E760E7-95AF-4565-996E-9C28D98181FD}" destId="{8A228710-7086-4988-B924-597E376E294F}" srcOrd="0" destOrd="1" presId="urn:microsoft.com/office/officeart/2005/8/layout/vList6"/>
    <dgm:cxn modelId="{6550E1EB-7DAB-478B-BB84-DB4C12CE3CEE}" srcId="{FB5FB091-84E6-4247-9F55-9F93550B6506}" destId="{A35FD121-9F32-458A-9065-1B0779E99CAD}" srcOrd="0" destOrd="0" parTransId="{319403B5-8D9B-496A-8F14-D2B97B92CBBD}" sibTransId="{BBEE1F23-599A-4EC1-A2B9-6EA766E61916}"/>
    <dgm:cxn modelId="{D1B31A83-B772-4ECF-9CF6-5BB7038BA3F5}" type="presOf" srcId="{FB5FB091-84E6-4247-9F55-9F93550B6506}" destId="{5232115D-4495-4D04-A06C-E298C501A3B5}" srcOrd="0" destOrd="0" presId="urn:microsoft.com/office/officeart/2005/8/layout/vList6"/>
    <dgm:cxn modelId="{69438766-69B6-48E4-ADA8-EEFCA6D2DAD4}" type="presOf" srcId="{7F7A894A-5A5F-4E49-8F9F-FC488FA8C921}" destId="{8A228710-7086-4988-B924-597E376E294F}" srcOrd="0" destOrd="0" presId="urn:microsoft.com/office/officeart/2005/8/layout/vList6"/>
    <dgm:cxn modelId="{6AF0CA42-E364-4B88-AE8B-E00C2BD13F3E}" type="presOf" srcId="{7EB97EB5-EEB2-4791-9389-5FFFF7DB7550}" destId="{D6EBBEC3-DDE1-4111-8D14-D25B6FC9B3B9}" srcOrd="0" destOrd="0" presId="urn:microsoft.com/office/officeart/2005/8/layout/vList6"/>
    <dgm:cxn modelId="{AE0C08F3-A0DA-49C9-844F-CA9EFB0FF936}" srcId="{A35FD121-9F32-458A-9065-1B0779E99CAD}" destId="{7EB97EB5-EEB2-4791-9389-5FFFF7DB7550}" srcOrd="0" destOrd="0" parTransId="{621B67D2-4DF4-4C26-946C-FBF0AAD377F1}" sibTransId="{049C3E0C-5FE6-40D4-A2AA-D3460FA2A8D4}"/>
    <dgm:cxn modelId="{F8CCC5BA-B1CE-4C21-BE52-D67B6AAA2D3E}" srcId="{FB5FB091-84E6-4247-9F55-9F93550B6506}" destId="{C710F3D4-F0C3-4E7E-977A-F59981F84088}" srcOrd="1" destOrd="0" parTransId="{F51B7A9D-E9B6-485C-B0D7-9BF0C0DD1CC7}" sibTransId="{537280FF-0FAE-41F1-B6A6-BD32D129EEE9}"/>
    <dgm:cxn modelId="{7F727683-7764-45E8-844F-1A933BAC54D6}" srcId="{C710F3D4-F0C3-4E7E-977A-F59981F84088}" destId="{7F7A894A-5A5F-4E49-8F9F-FC488FA8C921}" srcOrd="0" destOrd="0" parTransId="{CBA9E19C-B6FD-4B44-BDFC-91ECDD567751}" sibTransId="{E19BF13C-6A80-4FC0-89F4-D22A01C473DE}"/>
    <dgm:cxn modelId="{8C677025-D836-45A2-83D3-5A394D960203}" srcId="{A35FD121-9F32-458A-9065-1B0779E99CAD}" destId="{5A7E0516-B599-439A-947B-AB623443271B}" srcOrd="1" destOrd="0" parTransId="{7FEAC5CB-2045-4B77-8A11-1E994F0770F1}" sibTransId="{3EAD247F-FB21-4895-8E98-3421125601EC}"/>
    <dgm:cxn modelId="{DCA4B504-9377-4C1B-B523-68C85DAA1A4B}" type="presParOf" srcId="{5232115D-4495-4D04-A06C-E298C501A3B5}" destId="{96ADEF64-0CA7-40A4-B4BD-F6929EC427C1}" srcOrd="0" destOrd="0" presId="urn:microsoft.com/office/officeart/2005/8/layout/vList6"/>
    <dgm:cxn modelId="{83C73EA4-04A2-4622-8991-E57C03D3B819}" type="presParOf" srcId="{96ADEF64-0CA7-40A4-B4BD-F6929EC427C1}" destId="{6A675634-DA7A-4176-A852-63488E00F93E}" srcOrd="0" destOrd="0" presId="urn:microsoft.com/office/officeart/2005/8/layout/vList6"/>
    <dgm:cxn modelId="{53953D6B-BCFF-43BB-B473-8A083C674234}" type="presParOf" srcId="{96ADEF64-0CA7-40A4-B4BD-F6929EC427C1}" destId="{D6EBBEC3-DDE1-4111-8D14-D25B6FC9B3B9}" srcOrd="1" destOrd="0" presId="urn:microsoft.com/office/officeart/2005/8/layout/vList6"/>
    <dgm:cxn modelId="{1E9C4C5A-A903-475E-BF09-B180E4453BF2}" type="presParOf" srcId="{5232115D-4495-4D04-A06C-E298C501A3B5}" destId="{6C44B04D-1DF5-4221-8CDF-D16E21C2CAC9}" srcOrd="1" destOrd="0" presId="urn:microsoft.com/office/officeart/2005/8/layout/vList6"/>
    <dgm:cxn modelId="{83A460A2-483B-4336-AC8D-2681F50404CB}" type="presParOf" srcId="{5232115D-4495-4D04-A06C-E298C501A3B5}" destId="{246C36F8-1BF8-49AB-AB4D-34ABD3E9F0C2}" srcOrd="2" destOrd="0" presId="urn:microsoft.com/office/officeart/2005/8/layout/vList6"/>
    <dgm:cxn modelId="{E0E683E8-3BFE-4C33-B9EC-FDEDC08C0135}" type="presParOf" srcId="{246C36F8-1BF8-49AB-AB4D-34ABD3E9F0C2}" destId="{6DC1059F-F3F4-4F09-85EE-BFD0F5B5AE3A}" srcOrd="0" destOrd="0" presId="urn:microsoft.com/office/officeart/2005/8/layout/vList6"/>
    <dgm:cxn modelId="{E06E712A-ABEB-41FA-A7B9-45ECCF8B34A6}" type="presParOf" srcId="{246C36F8-1BF8-49AB-AB4D-34ABD3E9F0C2}" destId="{8A228710-7086-4988-B924-597E376E29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3CE4D1-D04F-4441-AFCE-F7AD1A69267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9C912-A7B6-4B75-8D50-07875E56438A}">
      <dgm:prSet phldrT="[Text]"/>
      <dgm:spPr>
        <a:solidFill>
          <a:srgbClr val="E3FEA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Team capacity</a:t>
          </a:r>
          <a:endParaRPr lang="en-US" dirty="0"/>
        </a:p>
      </dgm:t>
    </dgm:pt>
    <dgm:pt modelId="{FB3DFD1D-3429-4429-8552-9A66E83B8F2E}" type="parTrans" cxnId="{D8EA7868-C3F4-49E7-B230-03DA50A88BC9}">
      <dgm:prSet/>
      <dgm:spPr/>
      <dgm:t>
        <a:bodyPr/>
        <a:lstStyle/>
        <a:p>
          <a:endParaRPr lang="en-US"/>
        </a:p>
      </dgm:t>
    </dgm:pt>
    <dgm:pt modelId="{796632FD-8DE8-4677-8FDE-FF170E22D175}" type="sibTrans" cxnId="{D8EA7868-C3F4-49E7-B230-03DA50A88BC9}">
      <dgm:prSet/>
      <dgm:spPr/>
      <dgm:t>
        <a:bodyPr/>
        <a:lstStyle/>
        <a:p>
          <a:endParaRPr lang="en-US"/>
        </a:p>
      </dgm:t>
    </dgm:pt>
    <dgm:pt modelId="{C9D7BFA6-4E74-4505-99CD-757833D63AFD}">
      <dgm:prSet phldrT="[Text]"/>
      <dgm:spPr/>
      <dgm:t>
        <a:bodyPr/>
        <a:lstStyle/>
        <a:p>
          <a:r>
            <a:rPr lang="en-US" dirty="0" smtClean="0"/>
            <a:t>Sensory integration training, levels 1-3. </a:t>
          </a:r>
          <a:endParaRPr lang="en-US" dirty="0"/>
        </a:p>
      </dgm:t>
    </dgm:pt>
    <dgm:pt modelId="{61498CB2-6E63-4837-9439-98CA47C0F54C}" type="parTrans" cxnId="{80624A8B-949A-4F56-8755-3093A236F237}">
      <dgm:prSet/>
      <dgm:spPr/>
      <dgm:t>
        <a:bodyPr/>
        <a:lstStyle/>
        <a:p>
          <a:endParaRPr lang="en-US"/>
        </a:p>
      </dgm:t>
    </dgm:pt>
    <dgm:pt modelId="{45EB01DA-6C0D-440D-A559-6759C68C3C75}" type="sibTrans" cxnId="{80624A8B-949A-4F56-8755-3093A236F237}">
      <dgm:prSet/>
      <dgm:spPr/>
      <dgm:t>
        <a:bodyPr/>
        <a:lstStyle/>
        <a:p>
          <a:endParaRPr lang="en-US"/>
        </a:p>
      </dgm:t>
    </dgm:pt>
    <dgm:pt modelId="{5BB9BEE1-8139-41C2-8B40-E88FE04BA438}">
      <dgm:prSet phldrT="[Text]"/>
      <dgm:spPr/>
      <dgm:t>
        <a:bodyPr/>
        <a:lstStyle/>
        <a:p>
          <a:r>
            <a:rPr lang="en-US" dirty="0" smtClean="0"/>
            <a:t>Staffing – using the data to highlight the need.</a:t>
          </a:r>
          <a:endParaRPr lang="en-US" dirty="0"/>
        </a:p>
      </dgm:t>
    </dgm:pt>
    <dgm:pt modelId="{2CBE5290-326B-4D21-A30C-A9606ACC4271}" type="parTrans" cxnId="{35460CDE-D9D5-4BA0-89B6-919214183757}">
      <dgm:prSet/>
      <dgm:spPr/>
      <dgm:t>
        <a:bodyPr/>
        <a:lstStyle/>
        <a:p>
          <a:endParaRPr lang="en-US"/>
        </a:p>
      </dgm:t>
    </dgm:pt>
    <dgm:pt modelId="{1F5CEF7C-DD00-4614-AE34-0FB25E9D0AC1}" type="sibTrans" cxnId="{35460CDE-D9D5-4BA0-89B6-919214183757}">
      <dgm:prSet/>
      <dgm:spPr/>
      <dgm:t>
        <a:bodyPr/>
        <a:lstStyle/>
        <a:p>
          <a:endParaRPr lang="en-US"/>
        </a:p>
      </dgm:t>
    </dgm:pt>
    <dgm:pt modelId="{F259CC8D-D0A8-45F5-AEE0-A1E292DA88D9}" type="pres">
      <dgm:prSet presAssocID="{EF3CE4D1-D04F-4441-AFCE-F7AD1A69267C}" presName="Name0" presStyleCnt="0">
        <dgm:presLayoutVars>
          <dgm:dir/>
          <dgm:animLvl val="lvl"/>
          <dgm:resizeHandles/>
        </dgm:presLayoutVars>
      </dgm:prSet>
      <dgm:spPr/>
    </dgm:pt>
    <dgm:pt modelId="{C00C75FF-4E13-4DE2-9D54-0D3C8304A459}" type="pres">
      <dgm:prSet presAssocID="{34C9C912-A7B6-4B75-8D50-07875E56438A}" presName="linNode" presStyleCnt="0"/>
      <dgm:spPr/>
    </dgm:pt>
    <dgm:pt modelId="{B0440338-9BAA-42C3-BFA7-A2FE4D40ADE9}" type="pres">
      <dgm:prSet presAssocID="{34C9C912-A7B6-4B75-8D50-07875E56438A}" presName="parentShp" presStyleLbl="node1" presStyleIdx="0" presStyleCnt="1">
        <dgm:presLayoutVars>
          <dgm:bulletEnabled val="1"/>
        </dgm:presLayoutVars>
      </dgm:prSet>
      <dgm:spPr/>
    </dgm:pt>
    <dgm:pt modelId="{4144D01E-2F6C-4DE6-AC61-CA7F44B4C912}" type="pres">
      <dgm:prSet presAssocID="{34C9C912-A7B6-4B75-8D50-07875E56438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A33DFD-F2B5-426D-89EB-F38AD2561FDC}" type="presOf" srcId="{EF3CE4D1-D04F-4441-AFCE-F7AD1A69267C}" destId="{F259CC8D-D0A8-45F5-AEE0-A1E292DA88D9}" srcOrd="0" destOrd="0" presId="urn:microsoft.com/office/officeart/2005/8/layout/vList6"/>
    <dgm:cxn modelId="{80624A8B-949A-4F56-8755-3093A236F237}" srcId="{34C9C912-A7B6-4B75-8D50-07875E56438A}" destId="{C9D7BFA6-4E74-4505-99CD-757833D63AFD}" srcOrd="0" destOrd="0" parTransId="{61498CB2-6E63-4837-9439-98CA47C0F54C}" sibTransId="{45EB01DA-6C0D-440D-A559-6759C68C3C75}"/>
    <dgm:cxn modelId="{BA757F8B-569C-467D-A7FB-4FA304739759}" type="presOf" srcId="{34C9C912-A7B6-4B75-8D50-07875E56438A}" destId="{B0440338-9BAA-42C3-BFA7-A2FE4D40ADE9}" srcOrd="0" destOrd="0" presId="urn:microsoft.com/office/officeart/2005/8/layout/vList6"/>
    <dgm:cxn modelId="{CA6823BC-A84A-47F0-B5EA-C5AA14F21DFC}" type="presOf" srcId="{C9D7BFA6-4E74-4505-99CD-757833D63AFD}" destId="{4144D01E-2F6C-4DE6-AC61-CA7F44B4C912}" srcOrd="0" destOrd="0" presId="urn:microsoft.com/office/officeart/2005/8/layout/vList6"/>
    <dgm:cxn modelId="{35460CDE-D9D5-4BA0-89B6-919214183757}" srcId="{34C9C912-A7B6-4B75-8D50-07875E56438A}" destId="{5BB9BEE1-8139-41C2-8B40-E88FE04BA438}" srcOrd="1" destOrd="0" parTransId="{2CBE5290-326B-4D21-A30C-A9606ACC4271}" sibTransId="{1F5CEF7C-DD00-4614-AE34-0FB25E9D0AC1}"/>
    <dgm:cxn modelId="{D8EA7868-C3F4-49E7-B230-03DA50A88BC9}" srcId="{EF3CE4D1-D04F-4441-AFCE-F7AD1A69267C}" destId="{34C9C912-A7B6-4B75-8D50-07875E56438A}" srcOrd="0" destOrd="0" parTransId="{FB3DFD1D-3429-4429-8552-9A66E83B8F2E}" sibTransId="{796632FD-8DE8-4677-8FDE-FF170E22D175}"/>
    <dgm:cxn modelId="{7A387AE0-7A6F-4BB0-8E46-86738FA05118}" type="presOf" srcId="{5BB9BEE1-8139-41C2-8B40-E88FE04BA438}" destId="{4144D01E-2F6C-4DE6-AC61-CA7F44B4C912}" srcOrd="0" destOrd="1" presId="urn:microsoft.com/office/officeart/2005/8/layout/vList6"/>
    <dgm:cxn modelId="{B7E34AA5-BA45-4669-97CD-5AAF8FB6686C}" type="presParOf" srcId="{F259CC8D-D0A8-45F5-AEE0-A1E292DA88D9}" destId="{C00C75FF-4E13-4DE2-9D54-0D3C8304A459}" srcOrd="0" destOrd="0" presId="urn:microsoft.com/office/officeart/2005/8/layout/vList6"/>
    <dgm:cxn modelId="{2EFFC567-CCBA-4D73-918B-DD0EBFCFBE1C}" type="presParOf" srcId="{C00C75FF-4E13-4DE2-9D54-0D3C8304A459}" destId="{B0440338-9BAA-42C3-BFA7-A2FE4D40ADE9}" srcOrd="0" destOrd="0" presId="urn:microsoft.com/office/officeart/2005/8/layout/vList6"/>
    <dgm:cxn modelId="{224415D7-75EE-4217-BFFE-A308CF93F776}" type="presParOf" srcId="{C00C75FF-4E13-4DE2-9D54-0D3C8304A459}" destId="{4144D01E-2F6C-4DE6-AC61-CA7F44B4C9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ABD513-115D-4D7C-B73A-CBE29544A2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8BFFA23C-C6F0-493C-A5E6-CC8C3BD389F4}">
      <dgm:prSet phldrT="[Text]"/>
      <dgm:spPr>
        <a:solidFill>
          <a:srgbClr val="00B0F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Sensational </a:t>
          </a:r>
          <a:r>
            <a:rPr lang="en-GB" dirty="0" smtClean="0"/>
            <a:t>Home</a:t>
          </a:r>
          <a:endParaRPr lang="en-GB" dirty="0"/>
        </a:p>
        <a:p>
          <a:pPr marL="0" lvl="0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E0D915DB-91A2-4C8E-B987-59394E7522C3}" type="parTrans" cxnId="{C9E50CD7-D0F6-4E5A-AAA8-A589C6577F71}">
      <dgm:prSet/>
      <dgm:spPr/>
      <dgm:t>
        <a:bodyPr/>
        <a:lstStyle/>
        <a:p>
          <a:endParaRPr lang="en-GB"/>
        </a:p>
      </dgm:t>
    </dgm:pt>
    <dgm:pt modelId="{B2E9C19A-A862-4CEA-B26A-64F8E39CBB70}" type="sibTrans" cxnId="{C9E50CD7-D0F6-4E5A-AAA8-A589C6577F71}">
      <dgm:prSet/>
      <dgm:spPr/>
      <dgm:t>
        <a:bodyPr/>
        <a:lstStyle/>
        <a:p>
          <a:endParaRPr lang="en-GB"/>
        </a:p>
      </dgm:t>
    </dgm:pt>
    <dgm:pt modelId="{34E8BB66-4914-4240-A39C-AFDC471DA83C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Sensational Practitioner</a:t>
          </a:r>
        </a:p>
      </dgm:t>
    </dgm:pt>
    <dgm:pt modelId="{881FC3EB-9EB7-4087-A377-A87E6F6B8781}" type="parTrans" cxnId="{60DC5A54-DB89-4845-8701-6FE0BAB355BF}">
      <dgm:prSet/>
      <dgm:spPr/>
      <dgm:t>
        <a:bodyPr/>
        <a:lstStyle/>
        <a:p>
          <a:endParaRPr lang="en-GB"/>
        </a:p>
      </dgm:t>
    </dgm:pt>
    <dgm:pt modelId="{DEFF8D30-EB68-4268-86BD-5CC924FEBFB6}" type="sibTrans" cxnId="{60DC5A54-DB89-4845-8701-6FE0BAB355BF}">
      <dgm:prSet/>
      <dgm:spPr/>
      <dgm:t>
        <a:bodyPr/>
        <a:lstStyle/>
        <a:p>
          <a:endParaRPr lang="en-GB"/>
        </a:p>
      </dgm:t>
    </dgm:pt>
    <dgm:pt modelId="{AB91235E-F4B5-422C-A8AB-E89CECAEA4D7}">
      <dgm:prSet phldrT="[Text]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dirty="0"/>
            <a:t>Sensational School </a:t>
          </a:r>
        </a:p>
      </dgm:t>
    </dgm:pt>
    <dgm:pt modelId="{633398FC-B8AE-45D6-86B7-45742A299525}" type="parTrans" cxnId="{1844BB4A-7E0A-43DC-BF19-222E1E880CDA}">
      <dgm:prSet/>
      <dgm:spPr/>
      <dgm:t>
        <a:bodyPr/>
        <a:lstStyle/>
        <a:p>
          <a:endParaRPr lang="en-GB"/>
        </a:p>
      </dgm:t>
    </dgm:pt>
    <dgm:pt modelId="{445329CD-292E-4DA1-A134-7C895803FD29}" type="sibTrans" cxnId="{1844BB4A-7E0A-43DC-BF19-222E1E880CDA}">
      <dgm:prSet/>
      <dgm:spPr/>
      <dgm:t>
        <a:bodyPr/>
        <a:lstStyle/>
        <a:p>
          <a:endParaRPr lang="en-GB"/>
        </a:p>
      </dgm:t>
    </dgm:pt>
    <dgm:pt modelId="{A35C643A-EB16-492F-A9B9-22A979D37BF2}" type="pres">
      <dgm:prSet presAssocID="{76ABD513-115D-4D7C-B73A-CBE29544A2C9}" presName="linear" presStyleCnt="0">
        <dgm:presLayoutVars>
          <dgm:animLvl val="lvl"/>
          <dgm:resizeHandles val="exact"/>
        </dgm:presLayoutVars>
      </dgm:prSet>
      <dgm:spPr/>
    </dgm:pt>
    <dgm:pt modelId="{71FA64D8-F4EA-4DCB-8DF2-599C4DFB31B8}" type="pres">
      <dgm:prSet presAssocID="{8BFFA23C-C6F0-493C-A5E6-CC8C3BD389F4}" presName="parentText" presStyleLbl="node1" presStyleIdx="0" presStyleCnt="3" custScaleY="97437" custLinFactNeighborX="-1531" custLinFactNeighborY="-954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990B3-AE25-47E1-9153-ED47D18E8E12}" type="pres">
      <dgm:prSet presAssocID="{B2E9C19A-A862-4CEA-B26A-64F8E39CBB70}" presName="spacer" presStyleCnt="0"/>
      <dgm:spPr/>
    </dgm:pt>
    <dgm:pt modelId="{0BCCE42A-04AB-4E71-802C-00296D07BCDF}" type="pres">
      <dgm:prSet presAssocID="{34E8BB66-4914-4240-A39C-AFDC471DA8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075B0-30E0-4028-9CC1-35589325F590}" type="pres">
      <dgm:prSet presAssocID="{DEFF8D30-EB68-4268-86BD-5CC924FEBFB6}" presName="spacer" presStyleCnt="0"/>
      <dgm:spPr/>
    </dgm:pt>
    <dgm:pt modelId="{126B83F3-85DA-4B21-A089-E858B88F4E31}" type="pres">
      <dgm:prSet presAssocID="{AB91235E-F4B5-422C-A8AB-E89CECAEA4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FC68C-1AF7-4E8B-9731-14A8DA19F6EA}" type="presOf" srcId="{76ABD513-115D-4D7C-B73A-CBE29544A2C9}" destId="{A35C643A-EB16-492F-A9B9-22A979D37BF2}" srcOrd="0" destOrd="0" presId="urn:microsoft.com/office/officeart/2005/8/layout/vList2"/>
    <dgm:cxn modelId="{F872B248-2FD1-4B99-B28D-4ED8DE8B23A8}" type="presOf" srcId="{34E8BB66-4914-4240-A39C-AFDC471DA83C}" destId="{0BCCE42A-04AB-4E71-802C-00296D07BCDF}" srcOrd="0" destOrd="0" presId="urn:microsoft.com/office/officeart/2005/8/layout/vList2"/>
    <dgm:cxn modelId="{60DC5A54-DB89-4845-8701-6FE0BAB355BF}" srcId="{76ABD513-115D-4D7C-B73A-CBE29544A2C9}" destId="{34E8BB66-4914-4240-A39C-AFDC471DA83C}" srcOrd="1" destOrd="0" parTransId="{881FC3EB-9EB7-4087-A377-A87E6F6B8781}" sibTransId="{DEFF8D30-EB68-4268-86BD-5CC924FEBFB6}"/>
    <dgm:cxn modelId="{C9E50CD7-D0F6-4E5A-AAA8-A589C6577F71}" srcId="{76ABD513-115D-4D7C-B73A-CBE29544A2C9}" destId="{8BFFA23C-C6F0-493C-A5E6-CC8C3BD389F4}" srcOrd="0" destOrd="0" parTransId="{E0D915DB-91A2-4C8E-B987-59394E7522C3}" sibTransId="{B2E9C19A-A862-4CEA-B26A-64F8E39CBB70}"/>
    <dgm:cxn modelId="{1844BB4A-7E0A-43DC-BF19-222E1E880CDA}" srcId="{76ABD513-115D-4D7C-B73A-CBE29544A2C9}" destId="{AB91235E-F4B5-422C-A8AB-E89CECAEA4D7}" srcOrd="2" destOrd="0" parTransId="{633398FC-B8AE-45D6-86B7-45742A299525}" sibTransId="{445329CD-292E-4DA1-A134-7C895803FD29}"/>
    <dgm:cxn modelId="{EDF8FF64-6339-4E5A-9E80-42043C1A239A}" type="presOf" srcId="{AB91235E-F4B5-422C-A8AB-E89CECAEA4D7}" destId="{126B83F3-85DA-4B21-A089-E858B88F4E31}" srcOrd="0" destOrd="0" presId="urn:microsoft.com/office/officeart/2005/8/layout/vList2"/>
    <dgm:cxn modelId="{4AD0FD3F-B2A6-4EDD-A32B-0239DC8F8A8A}" type="presOf" srcId="{8BFFA23C-C6F0-493C-A5E6-CC8C3BD389F4}" destId="{71FA64D8-F4EA-4DCB-8DF2-599C4DFB31B8}" srcOrd="0" destOrd="0" presId="urn:microsoft.com/office/officeart/2005/8/layout/vList2"/>
    <dgm:cxn modelId="{25604065-BFB1-4CB2-BF93-EE75AFD1D567}" type="presParOf" srcId="{A35C643A-EB16-492F-A9B9-22A979D37BF2}" destId="{71FA64D8-F4EA-4DCB-8DF2-599C4DFB31B8}" srcOrd="0" destOrd="0" presId="urn:microsoft.com/office/officeart/2005/8/layout/vList2"/>
    <dgm:cxn modelId="{F3F5E790-19EE-4DAC-88BE-8A8FB7F83F8E}" type="presParOf" srcId="{A35C643A-EB16-492F-A9B9-22A979D37BF2}" destId="{D45990B3-AE25-47E1-9153-ED47D18E8E12}" srcOrd="1" destOrd="0" presId="urn:microsoft.com/office/officeart/2005/8/layout/vList2"/>
    <dgm:cxn modelId="{173CBD1B-A7D5-43CB-A03C-5A7225FF5BF9}" type="presParOf" srcId="{A35C643A-EB16-492F-A9B9-22A979D37BF2}" destId="{0BCCE42A-04AB-4E71-802C-00296D07BCDF}" srcOrd="2" destOrd="0" presId="urn:microsoft.com/office/officeart/2005/8/layout/vList2"/>
    <dgm:cxn modelId="{A5195DF5-3324-49B4-AB39-81E02BB91FD8}" type="presParOf" srcId="{A35C643A-EB16-492F-A9B9-22A979D37BF2}" destId="{B57075B0-30E0-4028-9CC1-35589325F590}" srcOrd="3" destOrd="0" presId="urn:microsoft.com/office/officeart/2005/8/layout/vList2"/>
    <dgm:cxn modelId="{EC0689D9-8F63-48B7-A6B6-8C899C00A94F}" type="presParOf" srcId="{A35C643A-EB16-492F-A9B9-22A979D37BF2}" destId="{126B83F3-85DA-4B21-A089-E858B88F4E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EB87B-E7E5-485C-8C12-0FF9ACBCD54D}">
      <dsp:nvSpPr>
        <dsp:cNvPr id="0" name=""/>
        <dsp:cNvSpPr/>
      </dsp:nvSpPr>
      <dsp:spPr>
        <a:xfrm rot="5400000">
          <a:off x="1624976" y="1061688"/>
          <a:ext cx="932393" cy="10614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6F262E-008C-4214-A33C-C3AFE4EDCFAA}">
      <dsp:nvSpPr>
        <dsp:cNvPr id="0" name=""/>
        <dsp:cNvSpPr/>
      </dsp:nvSpPr>
      <dsp:spPr>
        <a:xfrm>
          <a:off x="1377948" y="28111"/>
          <a:ext cx="1569602" cy="109867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Clinical Audit</a:t>
          </a:r>
        </a:p>
      </dsp:txBody>
      <dsp:txXfrm>
        <a:off x="1431590" y="81753"/>
        <a:ext cx="1462318" cy="991386"/>
      </dsp:txXfrm>
    </dsp:sp>
    <dsp:sp modelId="{6CBC067E-163C-4A19-BAA3-3E95663B4C34}">
      <dsp:nvSpPr>
        <dsp:cNvPr id="0" name=""/>
        <dsp:cNvSpPr/>
      </dsp:nvSpPr>
      <dsp:spPr>
        <a:xfrm>
          <a:off x="2947550" y="132895"/>
          <a:ext cx="1141579" cy="887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</dsp:txBody>
      <dsp:txXfrm>
        <a:off x="2947550" y="132895"/>
        <a:ext cx="1141579" cy="887993"/>
      </dsp:txXfrm>
    </dsp:sp>
    <dsp:sp modelId="{3FDE1A1D-B22F-4559-9992-09B822BB6DFA}">
      <dsp:nvSpPr>
        <dsp:cNvPr id="0" name=""/>
        <dsp:cNvSpPr/>
      </dsp:nvSpPr>
      <dsp:spPr>
        <a:xfrm rot="5400000">
          <a:off x="2926343" y="2295858"/>
          <a:ext cx="932393" cy="10614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7200000"/>
            <a:satOff val="-10157"/>
            <a:lumOff val="105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6CC22B-B31A-4B3D-B87F-73FDDB1B3F59}">
      <dsp:nvSpPr>
        <dsp:cNvPr id="0" name=""/>
        <dsp:cNvSpPr/>
      </dsp:nvSpPr>
      <dsp:spPr>
        <a:xfrm>
          <a:off x="2679315" y="1262281"/>
          <a:ext cx="1569602" cy="1098670"/>
        </a:xfrm>
        <a:prstGeom prst="roundRect">
          <a:avLst>
            <a:gd name="adj" fmla="val 1667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Need for Sensory </a:t>
          </a:r>
          <a:r>
            <a:rPr lang="en-GB" sz="1400" kern="1200" dirty="0" smtClean="0"/>
            <a:t>support / prevalence of sensory needs</a:t>
          </a:r>
          <a:endParaRPr lang="en-GB" sz="1400" kern="1200" dirty="0"/>
        </a:p>
      </dsp:txBody>
      <dsp:txXfrm>
        <a:off x="2732957" y="1315923"/>
        <a:ext cx="1462318" cy="991386"/>
      </dsp:txXfrm>
    </dsp:sp>
    <dsp:sp modelId="{F0433537-62EE-4461-BBCD-69170DE58EE1}">
      <dsp:nvSpPr>
        <dsp:cNvPr id="0" name=""/>
        <dsp:cNvSpPr/>
      </dsp:nvSpPr>
      <dsp:spPr>
        <a:xfrm>
          <a:off x="4248917" y="1367064"/>
          <a:ext cx="1141579" cy="887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</dsp:txBody>
      <dsp:txXfrm>
        <a:off x="4248917" y="1367064"/>
        <a:ext cx="1141579" cy="887993"/>
      </dsp:txXfrm>
    </dsp:sp>
    <dsp:sp modelId="{4695ACE9-D45D-4BFA-AA4F-E4B322728BAB}">
      <dsp:nvSpPr>
        <dsp:cNvPr id="0" name=""/>
        <dsp:cNvSpPr/>
      </dsp:nvSpPr>
      <dsp:spPr>
        <a:xfrm rot="5400000">
          <a:off x="4227710" y="3530028"/>
          <a:ext cx="932393" cy="10614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4400000"/>
            <a:satOff val="-20314"/>
            <a:lumOff val="210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68B8D5-BF2C-4AC1-8F4A-C8FB07D60DCC}">
      <dsp:nvSpPr>
        <dsp:cNvPr id="0" name=""/>
        <dsp:cNvSpPr/>
      </dsp:nvSpPr>
      <dsp:spPr>
        <a:xfrm>
          <a:off x="3980682" y="2496451"/>
          <a:ext cx="1569602" cy="1098670"/>
        </a:xfrm>
        <a:prstGeom prst="roundRect">
          <a:avLst>
            <a:gd name="adj" fmla="val 1667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Sensory assessment &amp; educational support </a:t>
          </a:r>
        </a:p>
      </dsp:txBody>
      <dsp:txXfrm>
        <a:off x="4034324" y="2550093"/>
        <a:ext cx="1462318" cy="991386"/>
      </dsp:txXfrm>
    </dsp:sp>
    <dsp:sp modelId="{770FABD6-7F94-44E2-9677-B3A9EE7BB1DF}">
      <dsp:nvSpPr>
        <dsp:cNvPr id="0" name=""/>
        <dsp:cNvSpPr/>
      </dsp:nvSpPr>
      <dsp:spPr>
        <a:xfrm>
          <a:off x="5428580" y="3817475"/>
          <a:ext cx="1141579" cy="887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</dsp:txBody>
      <dsp:txXfrm>
        <a:off x="5428580" y="3817475"/>
        <a:ext cx="1141579" cy="887993"/>
      </dsp:txXfrm>
    </dsp:sp>
    <dsp:sp modelId="{58C9FEF9-A492-4C55-96CB-88E95E226D6A}">
      <dsp:nvSpPr>
        <dsp:cNvPr id="0" name=""/>
        <dsp:cNvSpPr/>
      </dsp:nvSpPr>
      <dsp:spPr>
        <a:xfrm>
          <a:off x="5282049" y="3730620"/>
          <a:ext cx="1569602" cy="1098670"/>
        </a:xfrm>
        <a:prstGeom prst="roundRect">
          <a:avLst>
            <a:gd name="adj" fmla="val 1667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Sensational</a:t>
          </a:r>
          <a:r>
            <a:rPr lang="en-GB" sz="1400" kern="1200" baseline="0" dirty="0"/>
            <a:t> Thinking Project</a:t>
          </a:r>
          <a:endParaRPr lang="en-GB" sz="1400" kern="1200" dirty="0"/>
        </a:p>
      </dsp:txBody>
      <dsp:txXfrm>
        <a:off x="5335691" y="3784262"/>
        <a:ext cx="1462318" cy="991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BBEC3-DDE1-4111-8D14-D25B6FC9B3B9}">
      <dsp:nvSpPr>
        <dsp:cNvPr id="0" name=""/>
        <dsp:cNvSpPr/>
      </dsp:nvSpPr>
      <dsp:spPr>
        <a:xfrm>
          <a:off x="3283564" y="386"/>
          <a:ext cx="4925347" cy="15083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Sensory processing measure - home &amp; school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Assessment report</a:t>
          </a:r>
          <a:endParaRPr lang="en-US" sz="2100" kern="1200" dirty="0"/>
        </a:p>
      </dsp:txBody>
      <dsp:txXfrm>
        <a:off x="3283564" y="188932"/>
        <a:ext cx="4359708" cy="1131278"/>
      </dsp:txXfrm>
    </dsp:sp>
    <dsp:sp modelId="{6A675634-DA7A-4176-A852-63488E00F93E}">
      <dsp:nvSpPr>
        <dsp:cNvPr id="0" name=""/>
        <dsp:cNvSpPr/>
      </dsp:nvSpPr>
      <dsp:spPr>
        <a:xfrm>
          <a:off x="0" y="386"/>
          <a:ext cx="3283564" cy="150837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Assessment</a:t>
          </a:r>
          <a:endParaRPr lang="en-US" sz="3800" kern="1200" dirty="0"/>
        </a:p>
      </dsp:txBody>
      <dsp:txXfrm>
        <a:off x="73633" y="74019"/>
        <a:ext cx="3136298" cy="1361104"/>
      </dsp:txXfrm>
    </dsp:sp>
    <dsp:sp modelId="{8A228710-7086-4988-B924-597E376E294F}">
      <dsp:nvSpPr>
        <dsp:cNvPr id="0" name=""/>
        <dsp:cNvSpPr/>
      </dsp:nvSpPr>
      <dsp:spPr>
        <a:xfrm>
          <a:off x="3283564" y="1659594"/>
          <a:ext cx="4925347" cy="15083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Educational support to caregivers, school, professionals.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</dsp:txBody>
      <dsp:txXfrm>
        <a:off x="3283564" y="1848140"/>
        <a:ext cx="4359708" cy="1131278"/>
      </dsp:txXfrm>
    </dsp:sp>
    <dsp:sp modelId="{6DC1059F-F3F4-4F09-85EE-BFD0F5B5AE3A}">
      <dsp:nvSpPr>
        <dsp:cNvPr id="0" name=""/>
        <dsp:cNvSpPr/>
      </dsp:nvSpPr>
      <dsp:spPr>
        <a:xfrm>
          <a:off x="0" y="1659594"/>
          <a:ext cx="3283564" cy="150837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Intervention</a:t>
          </a:r>
          <a:endParaRPr lang="en-US" sz="3800" kern="1200" dirty="0"/>
        </a:p>
      </dsp:txBody>
      <dsp:txXfrm>
        <a:off x="73633" y="1733227"/>
        <a:ext cx="3136298" cy="1361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4D01E-2F6C-4DE6-AC61-CA7F44B4C912}">
      <dsp:nvSpPr>
        <dsp:cNvPr id="0" name=""/>
        <dsp:cNvSpPr/>
      </dsp:nvSpPr>
      <dsp:spPr>
        <a:xfrm>
          <a:off x="3318748" y="0"/>
          <a:ext cx="4978122" cy="15279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Sensory integration training, levels 1-3.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Staffing – using the data to highlight the need.</a:t>
          </a:r>
          <a:endParaRPr lang="en-US" sz="2000" kern="1200" dirty="0"/>
        </a:p>
      </dsp:txBody>
      <dsp:txXfrm>
        <a:off x="3318748" y="190993"/>
        <a:ext cx="4405143" cy="1145958"/>
      </dsp:txXfrm>
    </dsp:sp>
    <dsp:sp modelId="{B0440338-9BAA-42C3-BFA7-A2FE4D40ADE9}">
      <dsp:nvSpPr>
        <dsp:cNvPr id="0" name=""/>
        <dsp:cNvSpPr/>
      </dsp:nvSpPr>
      <dsp:spPr>
        <a:xfrm>
          <a:off x="0" y="0"/>
          <a:ext cx="3318748" cy="1527944"/>
        </a:xfrm>
        <a:prstGeom prst="roundRect">
          <a:avLst/>
        </a:prstGeom>
        <a:solidFill>
          <a:srgbClr val="E3FEA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Team capacity</a:t>
          </a:r>
          <a:endParaRPr lang="en-US" sz="4500" kern="1200" dirty="0"/>
        </a:p>
      </dsp:txBody>
      <dsp:txXfrm>
        <a:off x="74588" y="74588"/>
        <a:ext cx="3169572" cy="1378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A64D8-F4EA-4DCB-8DF2-599C4DFB31B8}">
      <dsp:nvSpPr>
        <dsp:cNvPr id="0" name=""/>
        <dsp:cNvSpPr/>
      </dsp:nvSpPr>
      <dsp:spPr>
        <a:xfrm>
          <a:off x="0" y="60195"/>
          <a:ext cx="4038600" cy="131785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300" kern="1200" dirty="0"/>
            <a:t>Sensational </a:t>
          </a:r>
          <a:r>
            <a:rPr lang="en-GB" sz="3300" kern="1200" dirty="0" smtClean="0"/>
            <a:t>Home</a:t>
          </a:r>
          <a:endParaRPr lang="en-GB" sz="3300" kern="1200" dirty="0"/>
        </a:p>
        <a:p>
          <a:pPr marL="0"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 dirty="0"/>
        </a:p>
      </dsp:txBody>
      <dsp:txXfrm>
        <a:off x="64332" y="124527"/>
        <a:ext cx="3909936" cy="1189190"/>
      </dsp:txXfrm>
    </dsp:sp>
    <dsp:sp modelId="{0BCCE42A-04AB-4E71-802C-00296D07BCDF}">
      <dsp:nvSpPr>
        <dsp:cNvPr id="0" name=""/>
        <dsp:cNvSpPr/>
      </dsp:nvSpPr>
      <dsp:spPr>
        <a:xfrm>
          <a:off x="0" y="1569388"/>
          <a:ext cx="4038600" cy="135252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/>
            <a:t>Sensational Practitioner</a:t>
          </a:r>
        </a:p>
      </dsp:txBody>
      <dsp:txXfrm>
        <a:off x="66025" y="1635413"/>
        <a:ext cx="3906550" cy="1220470"/>
      </dsp:txXfrm>
    </dsp:sp>
    <dsp:sp modelId="{126B83F3-85DA-4B21-A089-E858B88F4E31}">
      <dsp:nvSpPr>
        <dsp:cNvPr id="0" name=""/>
        <dsp:cNvSpPr/>
      </dsp:nvSpPr>
      <dsp:spPr>
        <a:xfrm>
          <a:off x="0" y="3019828"/>
          <a:ext cx="4038600" cy="13525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/>
            <a:t>Sensational School </a:t>
          </a:r>
        </a:p>
      </dsp:txBody>
      <dsp:txXfrm>
        <a:off x="66025" y="3085853"/>
        <a:ext cx="39065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B7FEC1-7E0A-4F44-B89A-EB2B96DFAC5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5A351-5D69-4A46-9EB3-C124E2E5341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25CA-A83D-4F36-82A4-125D19243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1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A25CA-A83D-4F36-82A4-125D192434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14DE20-2C4D-4973-94FB-8C27BAF838A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083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88913"/>
            <a:ext cx="316071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9" descr="colour pallet.jpg"/>
          <p:cNvPicPr>
            <a:picLocks noChangeAspect="1"/>
          </p:cNvPicPr>
          <p:nvPr userDrawn="1"/>
        </p:nvPicPr>
        <p:blipFill>
          <a:blip r:embed="rId3"/>
          <a:srcRect t="8217"/>
          <a:stretch>
            <a:fillRect/>
          </a:stretch>
        </p:blipFill>
        <p:spPr bwMode="auto">
          <a:xfrm>
            <a:off x="0" y="444500"/>
            <a:ext cx="653732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3933825"/>
            <a:ext cx="4424363" cy="1465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3082" name="Picture 7" descr="Great North Process small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562600"/>
            <a:ext cx="30432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62FDF-81F7-4125-88EE-D427E29735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203E9-FD86-4BF8-B6F5-7FAED2081B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19BBE-A0F7-43B7-AF19-2032E9A2F6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B5CB9-22E3-43CF-9BFA-0C01955A8C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25F63-4CD0-4512-996C-59AAFE0207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D85F3-DAC7-40C9-B164-B31BD67CE3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F494B-8C38-4F4E-BD21-08517F2BC9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2E5E-FE32-4F4B-A356-0C8BC2C6EC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2FE6-0EE1-4D1F-9388-23BF49621A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8E852-3940-4BD9-B121-1F7D945D7E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2" descr="K:\JUNE\20.06.11\NHS template elements\111378 Children Hosp Powerpoint templates-4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3ED606-11E7-4095-92C9-2192796579D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2" name="Picture 8" descr="Great North Process small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6019800"/>
            <a:ext cx="1676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88913"/>
            <a:ext cx="316071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castle-hospitals.nhs.uk/services/childrens-occupational-therapy/the-sensational-thinking-project/" TargetMode="External"/><Relationship Id="rId2" Type="http://schemas.openxmlformats.org/officeDocument/2006/relationships/hyperlink" Target="https://www.sensoryintegrationeducation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60705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rgbClr val="00B050"/>
                </a:solidFill>
              </a:rPr>
              <a:t> </a:t>
            </a:r>
            <a:r>
              <a:rPr lang="en-US" sz="3700" u="sng" dirty="0">
                <a:solidFill>
                  <a:srgbClr val="00B050"/>
                </a:solidFill>
              </a:rPr>
              <a:t/>
            </a:r>
            <a:br>
              <a:rPr lang="en-US" sz="3700" u="sng" dirty="0">
                <a:solidFill>
                  <a:srgbClr val="00B050"/>
                </a:solidFill>
              </a:rPr>
            </a:br>
            <a:r>
              <a:rPr lang="en-US" sz="3700" u="sng" dirty="0">
                <a:solidFill>
                  <a:srgbClr val="00B050"/>
                </a:solidFill>
              </a:rPr>
              <a:t>The Sensational Thinking Project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39752" y="2087681"/>
            <a:ext cx="4688260" cy="1143000"/>
          </a:xfrm>
        </p:spPr>
        <p:txBody>
          <a:bodyPr wrap="square" anchor="b">
            <a:normAutofit lnSpcReduction="10000"/>
          </a:bodyPr>
          <a:lstStyle/>
          <a:p>
            <a:pPr algn="ctr">
              <a:lnSpc>
                <a:spcPct val="90000"/>
              </a:lnSpc>
            </a:pPr>
            <a:endParaRPr lang="en-US" i="1" dirty="0">
              <a:solidFill>
                <a:srgbClr val="00B05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</a:rPr>
              <a:t>Tara Tordoff Occupational Therapist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BCDA9-9B59-1471-E581-8F813CF42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1" y="3230681"/>
            <a:ext cx="3160241" cy="311920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809A02-5A60-2970-8179-B2CDEF6C5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209" y="2382013"/>
            <a:ext cx="403192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 smtClean="0"/>
              <a:t>Aims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C81208-EEC5-A485-B3B4-A04DACCA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89" y="1600200"/>
            <a:ext cx="3507622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30311" y="1417638"/>
            <a:ext cx="4456489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will </a:t>
            </a:r>
            <a:r>
              <a:rPr lang="en-GB" i="1" dirty="0" smtClean="0"/>
              <a:t>briefly</a:t>
            </a:r>
            <a:r>
              <a:rPr lang="en-GB" dirty="0" smtClean="0"/>
              <a:t> discuss: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Bobby – our mascot! 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development of the project from the start.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project impact.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1717-B9E8-FC10-E26D-8D663467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8" y="1844824"/>
            <a:ext cx="4391225" cy="1143000"/>
          </a:xfrm>
        </p:spPr>
        <p:txBody>
          <a:bodyPr/>
          <a:lstStyle/>
          <a:p>
            <a:r>
              <a:rPr lang="en-GB" dirty="0"/>
              <a:t>The history of the</a:t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/>
              <a:t>Sensational Thinking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534ECF-4E30-4A05-DEDA-C3BA04F67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167999"/>
              </p:ext>
            </p:extLst>
          </p:nvPr>
        </p:nvGraphicFramePr>
        <p:xfrm>
          <a:off x="-396552" y="836712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C7ABAE-F2BB-9CDD-63E6-BD4830711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5091205"/>
            <a:ext cx="2051720" cy="20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1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38BB-9F1C-A406-DC0D-4BBCAEAB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the need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57CF08-AAE9-AD99-EB96-56EDD9298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091262"/>
              </p:ext>
            </p:extLst>
          </p:nvPr>
        </p:nvGraphicFramePr>
        <p:xfrm>
          <a:off x="5076056" y="2327020"/>
          <a:ext cx="3610744" cy="319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E6A5C54-FFD4-1611-31CA-FF29507A1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236998"/>
              </p:ext>
            </p:extLst>
          </p:nvPr>
        </p:nvGraphicFramePr>
        <p:xfrm>
          <a:off x="702338" y="3212976"/>
          <a:ext cx="4248472" cy="20162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4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Year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referrals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2012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36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2014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65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125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137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115490-BA27-225E-2E22-3A7B6D29A47B}"/>
              </a:ext>
            </a:extLst>
          </p:cNvPr>
          <p:cNvSpPr txBox="1"/>
          <p:nvPr/>
        </p:nvSpPr>
        <p:spPr>
          <a:xfrm>
            <a:off x="827584" y="232702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Volume of sensory referrals </a:t>
            </a:r>
          </a:p>
          <a:p>
            <a:pPr algn="ctr"/>
            <a:r>
              <a:rPr lang="en-GB" sz="2000" b="1" dirty="0"/>
              <a:t>2012-2017</a:t>
            </a:r>
          </a:p>
        </p:txBody>
      </p:sp>
    </p:spTree>
    <p:extLst>
      <p:ext uri="{BB962C8B-B14F-4D97-AF65-F5344CB8AC3E}">
        <p14:creationId xmlns:p14="http://schemas.microsoft.com/office/powerpoint/2010/main" val="91279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the need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842207"/>
              </p:ext>
            </p:extLst>
          </p:nvPr>
        </p:nvGraphicFramePr>
        <p:xfrm>
          <a:off x="783603" y="2996952"/>
          <a:ext cx="820891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5811058"/>
              </p:ext>
            </p:extLst>
          </p:nvPr>
        </p:nvGraphicFramePr>
        <p:xfrm>
          <a:off x="739623" y="1340768"/>
          <a:ext cx="8296871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5554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BA9F7D-0C38-E508-4AF1-53651410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511"/>
            <a:ext cx="8229600" cy="1143000"/>
          </a:xfrm>
        </p:spPr>
        <p:txBody>
          <a:bodyPr wrap="square" anchor="ctr">
            <a:normAutofit fontScale="90000"/>
          </a:bodyPr>
          <a:lstStyle/>
          <a:p>
            <a:r>
              <a:rPr lang="en-GB" dirty="0" smtClean="0"/>
              <a:t>Project impact &amp; where we are at now 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E93017-CC4A-2C82-3C37-ABADE7F80F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224568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47" y="6201556"/>
            <a:ext cx="1774090" cy="32921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 rot="19829804">
            <a:off x="2023531" y="1201700"/>
            <a:ext cx="2820830" cy="3119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41976">
            <a:off x="141953" y="3325992"/>
            <a:ext cx="2812365" cy="3141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853365">
            <a:off x="2027799" y="3750168"/>
            <a:ext cx="2879247" cy="3171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169" y="1484784"/>
            <a:ext cx="2086105" cy="20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8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5666-A3F3-FE71-47A5-97651005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988840"/>
            <a:ext cx="8229600" cy="1143000"/>
          </a:xfrm>
        </p:spPr>
        <p:txBody>
          <a:bodyPr/>
          <a:lstStyle/>
          <a:p>
            <a:r>
              <a:rPr lang="en-GB" dirty="0"/>
              <a:t>Any questions?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200" i="1" dirty="0"/>
              <a:t>Please take time to complete the feedback form</a:t>
            </a:r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D0D3D-9B2D-4382-D5FB-5015D2BF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05" y="1484784"/>
            <a:ext cx="4820787" cy="17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1F5C-AAFF-D2E8-D6E3-067BF1D8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1E91B-FFF5-5216-E1BA-5F30957AA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Sensory integration – theory and practice (Bundy &amp; Lane 2020</a:t>
            </a:r>
            <a:r>
              <a:rPr lang="en-GB" dirty="0" smtClean="0"/>
              <a:t>).</a:t>
            </a:r>
          </a:p>
          <a:p>
            <a:r>
              <a:rPr lang="en-GB" dirty="0" smtClean="0"/>
              <a:t>Sensory integration network - </a:t>
            </a:r>
            <a:r>
              <a:rPr lang="en-GB" dirty="0">
                <a:hlinkClick r:id="rId2"/>
              </a:rPr>
              <a:t>Sensory Integration Education - Transform </a:t>
            </a:r>
            <a:r>
              <a:rPr lang="en-GB" dirty="0" smtClean="0">
                <a:hlinkClick r:id="rId2"/>
              </a:rPr>
              <a:t>Lives</a:t>
            </a:r>
            <a:endParaRPr lang="en-GB" dirty="0" smtClean="0"/>
          </a:p>
          <a:p>
            <a:r>
              <a:rPr lang="en-GB" dirty="0">
                <a:hlinkClick r:id="rId3"/>
              </a:rPr>
              <a:t>The Sensational Thinking project - Newcastle Hospitals NHS Foundation Trust (newcastle-hospitals.nhs.uk)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27508"/>
      </p:ext>
    </p:extLst>
  </p:cSld>
  <p:clrMapOvr>
    <a:masterClrMapping/>
  </p:clrMapOvr>
</p:sld>
</file>

<file path=ppt/theme/theme1.xml><?xml version="1.0" encoding="utf-8"?>
<a:theme xmlns:a="http://schemas.openxmlformats.org/drawingml/2006/main" name="GNCH2">
  <a:themeElements>
    <a:clrScheme name="GNCH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NCH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NC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C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C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C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C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C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C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C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C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C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C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C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203</Words>
  <Application>Microsoft Office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GNCH2</vt:lpstr>
      <vt:lpstr>  The Sensational Thinking Project</vt:lpstr>
      <vt:lpstr>Aims</vt:lpstr>
      <vt:lpstr>The history of the  Sensational Thinking Project</vt:lpstr>
      <vt:lpstr>Identifying the need</vt:lpstr>
      <vt:lpstr>Meeting the need</vt:lpstr>
      <vt:lpstr>Project impact &amp; where we are at now </vt:lpstr>
      <vt:lpstr>Any questions?     Please take time to complete the feedback form</vt:lpstr>
      <vt:lpstr>References</vt:lpstr>
    </vt:vector>
  </TitlesOfParts>
  <Company>Newcastle Upon Tyne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andersonm7</dc:creator>
  <cp:lastModifiedBy>Tordoff, Tara</cp:lastModifiedBy>
  <cp:revision>31</cp:revision>
  <dcterms:created xsi:type="dcterms:W3CDTF">2011-06-23T16:30:57Z</dcterms:created>
  <dcterms:modified xsi:type="dcterms:W3CDTF">2024-10-07T08:52:56Z</dcterms:modified>
</cp:coreProperties>
</file>