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1965021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666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HODGSON, Laura (THE NEWCASTLE UPON TYNE HOSPITALS NHS FOUNDATION TRUST)</cp:lastModifiedBy>
  <cp:revision>1</cp:revision>
  <dcterms:created xsi:type="dcterms:W3CDTF">2006-08-16T00:00:00Z</dcterms:created>
  <dcterms:modified xsi:type="dcterms:W3CDTF">2024-10-16T20:26:32Z</dcterms:modified>
  <dc:identifier>DAGTxNA169w</dc:identifier>
</cp:coreProperties>
</file>